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86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50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55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98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80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26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29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79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8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46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2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B9A1-5B65-4E91-981E-E42FC2BEEC69}" type="datetimeFigureOut">
              <a:rPr lang="it-IT" smtClean="0"/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3A18-D2B5-4731-A982-3F3428FC15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4346" y="2996952"/>
            <a:ext cx="7772400" cy="1872208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My New Zealand </a:t>
            </a:r>
            <a:r>
              <a:rPr lang="it-IT" dirty="0" err="1" smtClean="0">
                <a:solidFill>
                  <a:schemeClr val="bg1"/>
                </a:solidFill>
              </a:rPr>
              <a:t>experience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3000" dirty="0" smtClean="0">
                <a:solidFill>
                  <a:schemeClr val="bg1"/>
                </a:solidFill>
              </a:rPr>
              <a:t>18 </a:t>
            </a:r>
            <a:r>
              <a:rPr lang="it-IT" sz="3000" dirty="0" err="1" smtClean="0">
                <a:solidFill>
                  <a:schemeClr val="bg1"/>
                </a:solidFill>
              </a:rPr>
              <a:t>July</a:t>
            </a:r>
            <a:r>
              <a:rPr lang="it-IT" sz="3000" dirty="0" smtClean="0">
                <a:solidFill>
                  <a:schemeClr val="bg1"/>
                </a:solidFill>
              </a:rPr>
              <a:t> – 18 </a:t>
            </a:r>
            <a:r>
              <a:rPr lang="it-IT" sz="3000" dirty="0" err="1" smtClean="0">
                <a:solidFill>
                  <a:schemeClr val="bg1"/>
                </a:solidFill>
              </a:rPr>
              <a:t>December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leaving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How I </a:t>
            </a:r>
            <a:r>
              <a:rPr lang="it-IT" dirty="0" err="1" smtClean="0"/>
              <a:t>was</a:t>
            </a:r>
            <a:r>
              <a:rPr lang="it-IT" dirty="0" smtClean="0"/>
              <a:t> feeling?  </a:t>
            </a:r>
          </a:p>
          <a:p>
            <a:pPr>
              <a:buFontTx/>
              <a:buChar char="-"/>
            </a:pPr>
            <a:r>
              <a:rPr lang="it-IT" sz="2800" dirty="0" err="1" smtClean="0"/>
              <a:t>Excited</a:t>
            </a:r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err="1" smtClean="0"/>
              <a:t>Scared</a:t>
            </a:r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err="1" smtClean="0"/>
              <a:t>Anxious</a:t>
            </a:r>
            <a:r>
              <a:rPr lang="it-IT" sz="2800" dirty="0" smtClean="0"/>
              <a:t> </a:t>
            </a:r>
          </a:p>
          <a:p>
            <a:pPr>
              <a:buFontTx/>
              <a:buChar char="-"/>
            </a:pPr>
            <a:r>
              <a:rPr lang="it-IT" sz="2800" dirty="0" err="1" smtClean="0"/>
              <a:t>Weird</a:t>
            </a:r>
            <a:r>
              <a:rPr lang="it-IT" sz="2800" dirty="0" smtClean="0"/>
              <a:t> </a:t>
            </a:r>
          </a:p>
          <a:p>
            <a:pPr>
              <a:buFontTx/>
              <a:buChar char="-"/>
            </a:pPr>
            <a:r>
              <a:rPr lang="it-IT" sz="2800" dirty="0" err="1" smtClean="0"/>
              <a:t>Sad</a:t>
            </a:r>
            <a:r>
              <a:rPr lang="it-IT" sz="2800" dirty="0" smtClean="0"/>
              <a:t> </a:t>
            </a:r>
          </a:p>
          <a:p>
            <a:pPr>
              <a:buFontTx/>
              <a:buChar char="-"/>
            </a:pPr>
            <a:r>
              <a:rPr lang="it-IT" sz="2800" dirty="0" err="1" smtClean="0"/>
              <a:t>Confused</a:t>
            </a:r>
            <a:r>
              <a:rPr lang="it-IT" sz="2800" dirty="0" smtClean="0"/>
              <a:t> 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 </a:t>
            </a:r>
            <a:endParaRPr lang="it-IT" sz="2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1628800"/>
            <a:ext cx="439248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3000" dirty="0" err="1" smtClean="0"/>
              <a:t>Why</a:t>
            </a:r>
            <a:r>
              <a:rPr lang="it-IT" sz="3000" dirty="0" smtClean="0"/>
              <a:t> I </a:t>
            </a:r>
            <a:r>
              <a:rPr lang="it-IT" sz="3000" dirty="0" err="1" smtClean="0"/>
              <a:t>decided</a:t>
            </a:r>
            <a:r>
              <a:rPr lang="it-IT" sz="3000" dirty="0" smtClean="0"/>
              <a:t> to </a:t>
            </a:r>
            <a:r>
              <a:rPr lang="it-IT" sz="3000" dirty="0" err="1" smtClean="0"/>
              <a:t>leave</a:t>
            </a:r>
            <a:r>
              <a:rPr lang="it-IT" sz="30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My </a:t>
            </a:r>
            <a:r>
              <a:rPr lang="it-IT" sz="2800" dirty="0" err="1" smtClean="0"/>
              <a:t>brother</a:t>
            </a:r>
            <a:r>
              <a:rPr lang="it-IT" sz="2800" dirty="0" smtClean="0"/>
              <a:t> </a:t>
            </a:r>
            <a:r>
              <a:rPr lang="it-IT" sz="2800" dirty="0" err="1" smtClean="0"/>
              <a:t>gave</a:t>
            </a:r>
            <a:r>
              <a:rPr lang="it-IT" sz="2800" dirty="0" smtClean="0"/>
              <a:t> me the idea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I </a:t>
            </a:r>
            <a:r>
              <a:rPr lang="it-IT" sz="2800" dirty="0" err="1" smtClean="0"/>
              <a:t>wanted</a:t>
            </a:r>
            <a:r>
              <a:rPr lang="it-IT" sz="2800" dirty="0" smtClean="0"/>
              <a:t> to </a:t>
            </a:r>
            <a:r>
              <a:rPr lang="it-IT" sz="2800" dirty="0" err="1" smtClean="0"/>
              <a:t>become</a:t>
            </a:r>
            <a:r>
              <a:rPr lang="it-IT" sz="2800" dirty="0" smtClean="0"/>
              <a:t> more mature and </a:t>
            </a:r>
            <a:r>
              <a:rPr lang="it-IT" sz="2800" dirty="0" err="1" smtClean="0"/>
              <a:t>independent</a:t>
            </a:r>
            <a:endParaRPr lang="it-IT" sz="2800" dirty="0" smtClean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For </a:t>
            </a:r>
            <a:r>
              <a:rPr lang="it-IT" sz="2800" dirty="0" err="1" smtClean="0"/>
              <a:t>improving</a:t>
            </a:r>
            <a:r>
              <a:rPr lang="it-IT" sz="2800" dirty="0" smtClean="0"/>
              <a:t> </a:t>
            </a:r>
            <a:r>
              <a:rPr lang="it-IT" sz="2800" dirty="0" err="1" smtClean="0"/>
              <a:t>my</a:t>
            </a:r>
            <a:r>
              <a:rPr lang="it-IT" sz="2800" dirty="0" smtClean="0"/>
              <a:t> </a:t>
            </a:r>
            <a:r>
              <a:rPr lang="it-IT" sz="2800" dirty="0" err="1" smtClean="0"/>
              <a:t>english</a:t>
            </a:r>
            <a:endParaRPr lang="it-IT" sz="2800" dirty="0" smtClean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To </a:t>
            </a:r>
            <a:r>
              <a:rPr lang="it-IT" sz="2800" dirty="0" err="1" smtClean="0"/>
              <a:t>learn</a:t>
            </a:r>
            <a:r>
              <a:rPr lang="it-IT" sz="2800" dirty="0" smtClean="0"/>
              <a:t> new </a:t>
            </a:r>
            <a:r>
              <a:rPr lang="it-IT" sz="2800" dirty="0" err="1" smtClean="0"/>
              <a:t>cultures</a:t>
            </a:r>
            <a:endParaRPr lang="it-IT" sz="2800" dirty="0" smtClean="0"/>
          </a:p>
          <a:p>
            <a:pPr marL="342900" indent="-342900">
              <a:buFontTx/>
              <a:buChar char="-"/>
            </a:pPr>
            <a:r>
              <a:rPr lang="it-IT" sz="2800" dirty="0" smtClean="0"/>
              <a:t>For meeting new </a:t>
            </a:r>
            <a:r>
              <a:rPr lang="it-IT" sz="2800" dirty="0" err="1" smtClean="0"/>
              <a:t>people</a:t>
            </a:r>
            <a:endParaRPr lang="it-IT" sz="2800" dirty="0" smtClean="0"/>
          </a:p>
          <a:p>
            <a:pPr marL="342900" indent="-342900">
              <a:buFontTx/>
              <a:buChar char="-"/>
            </a:pPr>
            <a:endParaRPr lang="it-IT" sz="2800" dirty="0" smtClean="0"/>
          </a:p>
          <a:p>
            <a:endParaRPr lang="it-IT" sz="2500" dirty="0" smtClean="0"/>
          </a:p>
          <a:p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8322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Kia</a:t>
            </a:r>
            <a:r>
              <a:rPr lang="it-IT" dirty="0" smtClean="0">
                <a:solidFill>
                  <a:schemeClr val="bg1"/>
                </a:solidFill>
              </a:rPr>
              <a:t> Ora!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726934" cy="15339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" y="4077072"/>
            <a:ext cx="3159168" cy="16146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91" y="1700808"/>
            <a:ext cx="3383868" cy="225591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91" y="4221088"/>
            <a:ext cx="3396630" cy="19151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69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My </a:t>
            </a:r>
            <a:r>
              <a:rPr lang="it-IT" dirty="0" err="1" smtClean="0"/>
              <a:t>host</a:t>
            </a:r>
            <a:r>
              <a:rPr lang="it-IT" dirty="0" smtClean="0"/>
              <a:t> family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I feel so lucky to have found such a beautiful family to stay with, I couldn’t have found a better family. I immediately felt like I was involved, and I created a really good relationship with my host parents and I hope we will see each other </a:t>
            </a:r>
            <a:r>
              <a:rPr lang="en-US" sz="1500" dirty="0" smtClean="0"/>
              <a:t>again soon.</a:t>
            </a:r>
            <a:endParaRPr lang="it-IT" sz="15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427984" cy="29519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59855"/>
            <a:ext cx="389343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School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6496753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First </a:t>
            </a:r>
            <a:r>
              <a:rPr lang="it-IT" dirty="0" err="1" smtClean="0"/>
              <a:t>days</a:t>
            </a:r>
            <a:r>
              <a:rPr lang="it-IT" dirty="0" smtClean="0"/>
              <a:t>: How I </a:t>
            </a:r>
            <a:r>
              <a:rPr lang="it-IT" dirty="0" err="1" smtClean="0"/>
              <a:t>was</a:t>
            </a:r>
            <a:r>
              <a:rPr lang="it-IT" dirty="0" smtClean="0"/>
              <a:t> feeling? How I introduce </a:t>
            </a:r>
            <a:r>
              <a:rPr lang="it-IT" dirty="0" err="1" smtClean="0"/>
              <a:t>myself</a:t>
            </a:r>
            <a:r>
              <a:rPr lang="it-IT" dirty="0" smtClean="0"/>
              <a:t>?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tried</a:t>
            </a:r>
            <a:r>
              <a:rPr lang="it-IT" dirty="0" smtClean="0"/>
              <a:t> to help me?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r>
              <a:rPr lang="it-IT" dirty="0" err="1" smtClean="0"/>
              <a:t>Differences</a:t>
            </a:r>
            <a:r>
              <a:rPr lang="it-IT" dirty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and NZ </a:t>
            </a:r>
            <a:r>
              <a:rPr lang="it-IT" dirty="0" err="1" smtClean="0"/>
              <a:t>school</a:t>
            </a:r>
            <a:r>
              <a:rPr lang="it-IT" dirty="0" smtClean="0"/>
              <a:t>: </a:t>
            </a:r>
          </a:p>
          <a:p>
            <a:pPr>
              <a:buFontTx/>
              <a:buChar char="-"/>
            </a:pPr>
            <a:r>
              <a:rPr lang="it-IT" sz="1800" dirty="0" err="1" smtClean="0"/>
              <a:t>Choosing</a:t>
            </a:r>
            <a:r>
              <a:rPr lang="it-IT" sz="1800" dirty="0" smtClean="0"/>
              <a:t> 6 </a:t>
            </a:r>
            <a:r>
              <a:rPr lang="it-IT" sz="1800" dirty="0" err="1" smtClean="0"/>
              <a:t>subjects</a:t>
            </a:r>
            <a:r>
              <a:rPr lang="it-IT" sz="1800" dirty="0" smtClean="0"/>
              <a:t>; </a:t>
            </a:r>
            <a:r>
              <a:rPr lang="it-IT" sz="1800" dirty="0" err="1" smtClean="0"/>
              <a:t>wearing</a:t>
            </a:r>
            <a:r>
              <a:rPr lang="it-IT" sz="1800" dirty="0" smtClean="0"/>
              <a:t> a </a:t>
            </a:r>
            <a:r>
              <a:rPr lang="it-IT" sz="1800" dirty="0" err="1" smtClean="0"/>
              <a:t>uniform</a:t>
            </a:r>
            <a:r>
              <a:rPr lang="it-IT" sz="1800" dirty="0" smtClean="0"/>
              <a:t>; from </a:t>
            </a:r>
            <a:r>
              <a:rPr lang="it-IT" sz="1800" dirty="0" err="1" smtClean="0"/>
              <a:t>Monday</a:t>
            </a:r>
            <a:r>
              <a:rPr lang="it-IT" sz="1800" dirty="0" smtClean="0"/>
              <a:t> to </a:t>
            </a:r>
            <a:r>
              <a:rPr lang="it-IT" sz="1800" dirty="0" err="1" smtClean="0"/>
              <a:t>Friday</a:t>
            </a:r>
            <a:r>
              <a:rPr lang="it-IT" sz="1800" dirty="0" smtClean="0"/>
              <a:t>; lunch break; </a:t>
            </a:r>
            <a:r>
              <a:rPr lang="it-IT" sz="1800" dirty="0" err="1" smtClean="0"/>
              <a:t>approach</a:t>
            </a:r>
            <a:r>
              <a:rPr lang="it-IT" sz="1800" dirty="0" smtClean="0"/>
              <a:t>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the </a:t>
            </a:r>
            <a:r>
              <a:rPr lang="it-IT" sz="1800" dirty="0" err="1" smtClean="0"/>
              <a:t>teachers</a:t>
            </a:r>
            <a:r>
              <a:rPr lang="it-IT" sz="1800" dirty="0" smtClean="0"/>
              <a:t> and the </a:t>
            </a:r>
            <a:r>
              <a:rPr lang="it-IT" sz="1800" dirty="0" err="1" smtClean="0"/>
              <a:t>students</a:t>
            </a:r>
            <a:r>
              <a:rPr lang="it-IT" sz="1800" dirty="0" smtClean="0"/>
              <a:t>; </a:t>
            </a:r>
            <a:r>
              <a:rPr lang="it-IT" sz="1800" dirty="0" err="1" smtClean="0"/>
              <a:t>doing</a:t>
            </a:r>
            <a:r>
              <a:rPr lang="it-IT" sz="1800" dirty="0" smtClean="0"/>
              <a:t> sport for the </a:t>
            </a:r>
            <a:r>
              <a:rPr lang="it-IT" sz="1800" dirty="0" err="1" smtClean="0"/>
              <a:t>school</a:t>
            </a:r>
            <a:r>
              <a:rPr lang="it-IT" sz="1800" dirty="0" smtClean="0"/>
              <a:t> team etc..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1630" y="332656"/>
            <a:ext cx="1771326" cy="13284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53" y="4991911"/>
            <a:ext cx="2022847" cy="15171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2060848"/>
            <a:ext cx="189021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South </a:t>
            </a:r>
            <a:r>
              <a:rPr lang="it-IT" dirty="0" err="1" smtClean="0"/>
              <a:t>island</a:t>
            </a:r>
            <a:r>
              <a:rPr lang="it-IT" dirty="0" smtClean="0"/>
              <a:t> trip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4984"/>
            <a:ext cx="3953413" cy="29650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120328" cy="15902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12" y="1310215"/>
            <a:ext cx="2390231" cy="17926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2592288" cy="17315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7" y="3861048"/>
            <a:ext cx="2512592" cy="18844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84035"/>
            <a:ext cx="2339752" cy="15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School </a:t>
            </a:r>
            <a:r>
              <a:rPr lang="it-IT" dirty="0" err="1" smtClean="0"/>
              <a:t>prom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9766"/>
            <a:ext cx="3752815" cy="250312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739212" cy="24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Last </a:t>
            </a:r>
            <a:r>
              <a:rPr lang="it-IT" dirty="0" err="1" smtClean="0"/>
              <a:t>days</a:t>
            </a:r>
            <a:r>
              <a:rPr lang="it-IT" dirty="0" smtClean="0"/>
              <a:t> in NZ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I </a:t>
            </a:r>
            <a:r>
              <a:rPr lang="it-IT" dirty="0" err="1" smtClean="0"/>
              <a:t>was</a:t>
            </a:r>
            <a:r>
              <a:rPr lang="it-IT" dirty="0" smtClean="0"/>
              <a:t> feeling? How I </a:t>
            </a:r>
            <a:r>
              <a:rPr lang="it-IT" dirty="0" err="1" smtClean="0"/>
              <a:t>said</a:t>
            </a:r>
            <a:r>
              <a:rPr lang="it-IT" dirty="0" smtClean="0"/>
              <a:t> the last goodbyes?</a:t>
            </a:r>
          </a:p>
          <a:p>
            <a:r>
              <a:rPr lang="it-IT" dirty="0" smtClean="0"/>
              <a:t>My last </a:t>
            </a:r>
            <a:r>
              <a:rPr lang="it-IT" dirty="0" err="1" smtClean="0"/>
              <a:t>trips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9262" y="435710"/>
            <a:ext cx="2376265" cy="17821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2" y="3645024"/>
            <a:ext cx="3330284" cy="24977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62" y="3666048"/>
            <a:ext cx="4224469" cy="23762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677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9345" cy="228700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215"/>
            <a:ext cx="2987824" cy="22408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471" y="4668923"/>
            <a:ext cx="2483768" cy="18628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47" y="38214"/>
            <a:ext cx="2987824" cy="22408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9" y="2347933"/>
            <a:ext cx="2555776" cy="21611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69" y="4358452"/>
            <a:ext cx="4135592" cy="249954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03" y="4563500"/>
            <a:ext cx="3029812" cy="22723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" y="2330677"/>
            <a:ext cx="2530232" cy="18976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36" y="2409751"/>
            <a:ext cx="3885805" cy="18186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987824" y="285293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Blackadder ITC" pitchFamily="82" charset="0"/>
              </a:rPr>
              <a:t>AOTEAROA</a:t>
            </a:r>
            <a:endParaRPr lang="it-IT" sz="4000" dirty="0">
              <a:solidFill>
                <a:schemeClr val="bg1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15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197</Words>
  <Application>Microsoft Office PowerPoint</Application>
  <PresentationFormat>Presentazione su schermo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My New Zealand experience 18 July – 18 December</vt:lpstr>
      <vt:lpstr>Before leaving</vt:lpstr>
      <vt:lpstr>Kia Ora! </vt:lpstr>
      <vt:lpstr>My host family</vt:lpstr>
      <vt:lpstr>School</vt:lpstr>
      <vt:lpstr>South island trip </vt:lpstr>
      <vt:lpstr>School prom</vt:lpstr>
      <vt:lpstr>Last days in NZ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New Zealand experience</dc:title>
  <dc:creator>CHIMENTI</dc:creator>
  <cp:lastModifiedBy>CHIMENTI</cp:lastModifiedBy>
  <cp:revision>18</cp:revision>
  <dcterms:created xsi:type="dcterms:W3CDTF">2019-01-07T15:53:38Z</dcterms:created>
  <dcterms:modified xsi:type="dcterms:W3CDTF">2019-01-08T17:08:32Z</dcterms:modified>
</cp:coreProperties>
</file>